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89750" cy="100187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5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B444F7-4850-43A7-80B5-76CD778BAE4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35D4271-85D3-4ED0-B6FD-30DDE1511B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66BEED1-8F2B-442A-80FB-A3C7DFFCD3EA}"/>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5" name="Platshållare för sidfot 4">
            <a:extLst>
              <a:ext uri="{FF2B5EF4-FFF2-40B4-BE49-F238E27FC236}">
                <a16:creationId xmlns:a16="http://schemas.microsoft.com/office/drawing/2014/main" id="{842672FF-34C4-4AC5-A4DA-F5782B3D93A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586929E-71A7-4699-877A-2A68925A1A8B}"/>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162015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E3A5D5-2015-4DDB-BF00-E96F296A361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B4E2FD2-A47C-47F2-8CCA-91E72DE6C2D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4CD399A-907C-44A4-AA6E-7FB585A62000}"/>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5" name="Platshållare för sidfot 4">
            <a:extLst>
              <a:ext uri="{FF2B5EF4-FFF2-40B4-BE49-F238E27FC236}">
                <a16:creationId xmlns:a16="http://schemas.microsoft.com/office/drawing/2014/main" id="{7351EFDA-529D-4AE8-8BD8-390CFF6436C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7866687-5F4D-4A17-BE51-6A3FE4ADE67F}"/>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233430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0D44342-8E76-47CD-9645-BB1FDB5E3A9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624607E-BD6C-492F-8303-27E069949F2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BD88F7F-65DA-4618-AA5C-E7AD8A278D95}"/>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5" name="Platshållare för sidfot 4">
            <a:extLst>
              <a:ext uri="{FF2B5EF4-FFF2-40B4-BE49-F238E27FC236}">
                <a16:creationId xmlns:a16="http://schemas.microsoft.com/office/drawing/2014/main" id="{F128E896-1E8B-45A7-8CCA-125AFFC48BC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E2306CE-D7E7-4936-9B93-7C2F9F53AA8B}"/>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151206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3FE525-7CB8-4BE6-907A-DFFBA924F86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62F35A-8D36-4F97-8D1B-332BF8A4F8E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684A5B-2A67-4E41-ACDD-4FBB8C4FF4CF}"/>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5" name="Platshållare för sidfot 4">
            <a:extLst>
              <a:ext uri="{FF2B5EF4-FFF2-40B4-BE49-F238E27FC236}">
                <a16:creationId xmlns:a16="http://schemas.microsoft.com/office/drawing/2014/main" id="{1D43A77D-6B32-4E0B-9E90-3B390423AE5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B575372-9744-456D-9F1F-2D9325983F08}"/>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156348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6529C7-8EF0-4427-BF9E-1901BFCE970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89032A7-C4EC-41E3-B313-A18FB3C940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25A3C51-9A24-4033-84E0-A87C180E1A57}"/>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5" name="Platshållare för sidfot 4">
            <a:extLst>
              <a:ext uri="{FF2B5EF4-FFF2-40B4-BE49-F238E27FC236}">
                <a16:creationId xmlns:a16="http://schemas.microsoft.com/office/drawing/2014/main" id="{554890C6-5B71-43EF-9000-A38BCF616F7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6BDE39F-B60F-46A5-B130-1669DBD4122D}"/>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321422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79D66A-6822-4A72-8722-4A6CE289501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A1A5BBC-D353-4391-9E4E-77B5DA64B3B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86AEBB0-0F6D-4EAF-BC4C-1F1CB7FAE92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C49F286-1C91-453F-ACD7-43FC5B3E9795}"/>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6" name="Platshållare för sidfot 5">
            <a:extLst>
              <a:ext uri="{FF2B5EF4-FFF2-40B4-BE49-F238E27FC236}">
                <a16:creationId xmlns:a16="http://schemas.microsoft.com/office/drawing/2014/main" id="{97C198F6-9430-43AB-ABBB-28794860E4E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31C19A1-652F-4FF7-AFA7-52F02F607D17}"/>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2524522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53174D-6F07-4D19-86D5-BC3322DFDC1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A027CBF-CDE5-458D-BE2B-5A0758518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94D9B65-3356-4008-A3A4-1169E0E6858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20D8DF7-4FF6-47ED-B73C-33BA3D6CA1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1C1804C-BBE0-4197-B9CF-A6B9EACBF6B2}"/>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201F354-FEAA-41DE-8449-7C9037E5C753}"/>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8" name="Platshållare för sidfot 7">
            <a:extLst>
              <a:ext uri="{FF2B5EF4-FFF2-40B4-BE49-F238E27FC236}">
                <a16:creationId xmlns:a16="http://schemas.microsoft.com/office/drawing/2014/main" id="{9E4F6134-EE72-4634-A1D9-B647B12F65C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C97E97A-275C-4AD6-8A23-B90B28C01332}"/>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270817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F42BA4-CD10-48FA-8E7D-A8D7B599D84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097B52B-037D-4151-940A-99EDE4168B6A}"/>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4" name="Platshållare för sidfot 3">
            <a:extLst>
              <a:ext uri="{FF2B5EF4-FFF2-40B4-BE49-F238E27FC236}">
                <a16:creationId xmlns:a16="http://schemas.microsoft.com/office/drawing/2014/main" id="{B245B0A7-4505-4931-99D0-72DEC2F93A1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F0E4185-55DD-4A9E-A438-F0CD71852C93}"/>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320245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F6E65CE-EF9F-49D1-B672-E9D0508CE71F}"/>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3" name="Platshållare för sidfot 2">
            <a:extLst>
              <a:ext uri="{FF2B5EF4-FFF2-40B4-BE49-F238E27FC236}">
                <a16:creationId xmlns:a16="http://schemas.microsoft.com/office/drawing/2014/main" id="{A6088B32-8A65-43E0-8EC0-4011B00B428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40178F3-C17D-4A4F-8A16-DF9E292BEC6E}"/>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396293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3600C2-A182-4C3C-8A28-D6516DBF88B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F85614D-44E4-407F-8660-A0D73B3761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32F482D-6D1B-4356-99AE-B2D1DEB5B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09514DA-5CDC-48C4-A548-D06503F87DC0}"/>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6" name="Platshållare för sidfot 5">
            <a:extLst>
              <a:ext uri="{FF2B5EF4-FFF2-40B4-BE49-F238E27FC236}">
                <a16:creationId xmlns:a16="http://schemas.microsoft.com/office/drawing/2014/main" id="{C1AC92ED-79D3-4329-B9B5-955BE961741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3997D3E-5991-47C7-B039-10D5667EA800}"/>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158356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D65D82-D06C-4EF3-83E1-30AB9386A33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5046912-58D3-4031-904D-41B118B518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AFB3BA8-0178-495F-BAB0-9DA3EA1BF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4CE2455-034A-4A45-AC8F-BE07AF33E3E5}"/>
              </a:ext>
            </a:extLst>
          </p:cNvPr>
          <p:cNvSpPr>
            <a:spLocks noGrp="1"/>
          </p:cNvSpPr>
          <p:nvPr>
            <p:ph type="dt" sz="half" idx="10"/>
          </p:nvPr>
        </p:nvSpPr>
        <p:spPr/>
        <p:txBody>
          <a:bodyPr/>
          <a:lstStyle/>
          <a:p>
            <a:fld id="{73A7D41F-8B74-4EC7-8977-36FBAE86CB07}" type="datetimeFigureOut">
              <a:rPr lang="sv-SE" smtClean="0"/>
              <a:t>2020-09-16</a:t>
            </a:fld>
            <a:endParaRPr lang="sv-SE"/>
          </a:p>
        </p:txBody>
      </p:sp>
      <p:sp>
        <p:nvSpPr>
          <p:cNvPr id="6" name="Platshållare för sidfot 5">
            <a:extLst>
              <a:ext uri="{FF2B5EF4-FFF2-40B4-BE49-F238E27FC236}">
                <a16:creationId xmlns:a16="http://schemas.microsoft.com/office/drawing/2014/main" id="{3C5B10AB-2EE2-491D-B6B7-AB1175F4058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349C8E-4EC5-4C85-92CA-1D38A166DE3A}"/>
              </a:ext>
            </a:extLst>
          </p:cNvPr>
          <p:cNvSpPr>
            <a:spLocks noGrp="1"/>
          </p:cNvSpPr>
          <p:nvPr>
            <p:ph type="sldNum" sz="quarter" idx="12"/>
          </p:nvPr>
        </p:nvSpPr>
        <p:spPr/>
        <p:txBody>
          <a:bodyPr/>
          <a:lstStyle/>
          <a:p>
            <a:fld id="{9732D57F-9681-4719-8AFC-4F198D295015}" type="slidenum">
              <a:rPr lang="sv-SE" smtClean="0"/>
              <a:t>‹#›</a:t>
            </a:fld>
            <a:endParaRPr lang="sv-SE"/>
          </a:p>
        </p:txBody>
      </p:sp>
    </p:spTree>
    <p:extLst>
      <p:ext uri="{BB962C8B-B14F-4D97-AF65-F5344CB8AC3E}">
        <p14:creationId xmlns:p14="http://schemas.microsoft.com/office/powerpoint/2010/main" val="299159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D5A45BC-8A7C-42FD-BA8C-AB0CD940A6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C85B3DB-E216-4297-BDC1-A82ADB69C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3CE8622-1C99-4234-8235-7850945556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7D41F-8B74-4EC7-8977-36FBAE86CB07}" type="datetimeFigureOut">
              <a:rPr lang="sv-SE" smtClean="0"/>
              <a:t>2020-09-16</a:t>
            </a:fld>
            <a:endParaRPr lang="sv-SE"/>
          </a:p>
        </p:txBody>
      </p:sp>
      <p:sp>
        <p:nvSpPr>
          <p:cNvPr id="5" name="Platshållare för sidfot 4">
            <a:extLst>
              <a:ext uri="{FF2B5EF4-FFF2-40B4-BE49-F238E27FC236}">
                <a16:creationId xmlns:a16="http://schemas.microsoft.com/office/drawing/2014/main" id="{E4544347-BB51-44F7-AA07-0476632897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6CA21EE-9612-4FD3-9C38-587BD170A4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2D57F-9681-4719-8AFC-4F198D295015}" type="slidenum">
              <a:rPr lang="sv-SE" smtClean="0"/>
              <a:t>‹#›</a:t>
            </a:fld>
            <a:endParaRPr lang="sv-SE"/>
          </a:p>
        </p:txBody>
      </p:sp>
    </p:spTree>
    <p:extLst>
      <p:ext uri="{BB962C8B-B14F-4D97-AF65-F5344CB8AC3E}">
        <p14:creationId xmlns:p14="http://schemas.microsoft.com/office/powerpoint/2010/main" val="334204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6D752B-B8B9-4A6D-A8C6-0FDA46F745F8}"/>
              </a:ext>
            </a:extLst>
          </p:cNvPr>
          <p:cNvSpPr>
            <a:spLocks noGrp="1"/>
          </p:cNvSpPr>
          <p:nvPr>
            <p:ph type="ctrTitle"/>
          </p:nvPr>
        </p:nvSpPr>
        <p:spPr/>
        <p:txBody>
          <a:bodyPr/>
          <a:lstStyle/>
          <a:p>
            <a:r>
              <a:rPr lang="sv-SE" dirty="0"/>
              <a:t>Höststädning</a:t>
            </a:r>
          </a:p>
        </p:txBody>
      </p:sp>
      <p:sp>
        <p:nvSpPr>
          <p:cNvPr id="3" name="Underrubrik 2">
            <a:extLst>
              <a:ext uri="{FF2B5EF4-FFF2-40B4-BE49-F238E27FC236}">
                <a16:creationId xmlns:a16="http://schemas.microsoft.com/office/drawing/2014/main" id="{D02B9636-2372-4C66-B75F-973B3C5EBDFF}"/>
              </a:ext>
            </a:extLst>
          </p:cNvPr>
          <p:cNvSpPr>
            <a:spLocks noGrp="1"/>
          </p:cNvSpPr>
          <p:nvPr>
            <p:ph type="subTitle" idx="1"/>
          </p:nvPr>
        </p:nvSpPr>
        <p:spPr>
          <a:xfrm>
            <a:off x="1524000" y="3602038"/>
            <a:ext cx="9144000" cy="1655762"/>
          </a:xfrm>
        </p:spPr>
        <p:txBody>
          <a:bodyPr/>
          <a:lstStyle/>
          <a:p>
            <a:r>
              <a:rPr lang="sv-SE" dirty="0"/>
              <a:t>Den 27/9 </a:t>
            </a:r>
            <a:r>
              <a:rPr lang="sv-SE" dirty="0" err="1"/>
              <a:t>kl</a:t>
            </a:r>
            <a:r>
              <a:rPr lang="sv-SE" dirty="0"/>
              <a:t>: 10:00 träffas vi vid grillplatsen.</a:t>
            </a:r>
          </a:p>
        </p:txBody>
      </p:sp>
    </p:spTree>
    <p:extLst>
      <p:ext uri="{BB962C8B-B14F-4D97-AF65-F5344CB8AC3E}">
        <p14:creationId xmlns:p14="http://schemas.microsoft.com/office/powerpoint/2010/main" val="218291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6BBBFE-6E94-41F0-9418-4A1E6D1AD9AA}"/>
              </a:ext>
            </a:extLst>
          </p:cNvPr>
          <p:cNvSpPr>
            <a:spLocks noGrp="1"/>
          </p:cNvSpPr>
          <p:nvPr>
            <p:ph type="title"/>
          </p:nvPr>
        </p:nvSpPr>
        <p:spPr/>
        <p:txBody>
          <a:bodyPr/>
          <a:lstStyle/>
          <a:p>
            <a:r>
              <a:rPr lang="sv-SE" dirty="0"/>
              <a:t>Höststädning  27/9 </a:t>
            </a:r>
            <a:r>
              <a:rPr lang="sv-SE" dirty="0" err="1"/>
              <a:t>kl</a:t>
            </a:r>
            <a:r>
              <a:rPr lang="sv-SE" dirty="0"/>
              <a:t>: 10:00 vid grillplatsen!</a:t>
            </a:r>
          </a:p>
        </p:txBody>
      </p:sp>
      <p:sp>
        <p:nvSpPr>
          <p:cNvPr id="3" name="Platshållare för innehåll 2">
            <a:extLst>
              <a:ext uri="{FF2B5EF4-FFF2-40B4-BE49-F238E27FC236}">
                <a16:creationId xmlns:a16="http://schemas.microsoft.com/office/drawing/2014/main" id="{F7E52FBC-040E-463E-B37F-F27B5F8A02E9}"/>
              </a:ext>
            </a:extLst>
          </p:cNvPr>
          <p:cNvSpPr>
            <a:spLocks noGrp="1"/>
          </p:cNvSpPr>
          <p:nvPr>
            <p:ph sz="half" idx="1"/>
          </p:nvPr>
        </p:nvSpPr>
        <p:spPr/>
        <p:txBody>
          <a:bodyPr/>
          <a:lstStyle/>
          <a:p>
            <a:r>
              <a:rPr lang="sv-SE" dirty="0"/>
              <a:t>Hoppas så många som möjligt kan komma vi behöver hålla efter vår fina gård. Ni som av någon anledning inte kan hjälpa till men är hemma kom ut och heja på oss! </a:t>
            </a:r>
          </a:p>
          <a:p>
            <a:r>
              <a:rPr lang="sv-SE" dirty="0"/>
              <a:t>Vi tänkte grilla korv och fika lite efter vi jobbat klart!</a:t>
            </a:r>
          </a:p>
        </p:txBody>
      </p:sp>
      <p:sp>
        <p:nvSpPr>
          <p:cNvPr id="4" name="Platshållare för innehåll 3">
            <a:extLst>
              <a:ext uri="{FF2B5EF4-FFF2-40B4-BE49-F238E27FC236}">
                <a16:creationId xmlns:a16="http://schemas.microsoft.com/office/drawing/2014/main" id="{8D901829-0D06-43ED-AA35-DDF44B35B605}"/>
              </a:ext>
            </a:extLst>
          </p:cNvPr>
          <p:cNvSpPr>
            <a:spLocks noGrp="1"/>
          </p:cNvSpPr>
          <p:nvPr>
            <p:ph sz="half" idx="2"/>
          </p:nvPr>
        </p:nvSpPr>
        <p:spPr/>
        <p:txBody>
          <a:bodyPr/>
          <a:lstStyle/>
          <a:p>
            <a:endParaRPr lang="sv-SE" sz="2000" dirty="0"/>
          </a:p>
          <a:p>
            <a:endParaRPr lang="sv-SE" sz="2000" dirty="0"/>
          </a:p>
          <a:p>
            <a:endParaRPr lang="sv-SE" sz="2000" dirty="0"/>
          </a:p>
          <a:p>
            <a:endParaRPr lang="sv-SE" sz="2000" dirty="0"/>
          </a:p>
          <a:p>
            <a:endParaRPr lang="sv-SE" sz="2000" dirty="0"/>
          </a:p>
          <a:p>
            <a:r>
              <a:rPr lang="sv-SE" sz="2000" dirty="0"/>
              <a:t>V</a:t>
            </a:r>
            <a:r>
              <a:rPr lang="sv-SE" sz="2000"/>
              <a:t>ill </a:t>
            </a:r>
            <a:r>
              <a:rPr lang="sv-SE" sz="2000" dirty="0"/>
              <a:t>också informera om att nu i helgen den 20-21/9 kommer vi få hjälp att beskära träd och stora buskar. Bl.a. ska björken som står utanför 61:an beskäras.</a:t>
            </a:r>
          </a:p>
          <a:p>
            <a:endParaRPr lang="sv-SE" sz="2000" dirty="0"/>
          </a:p>
          <a:p>
            <a:pPr marL="0" indent="0">
              <a:buNone/>
            </a:pPr>
            <a:r>
              <a:rPr lang="sv-SE" dirty="0"/>
              <a:t>Styrelsen Brf Gläntan</a:t>
            </a:r>
          </a:p>
        </p:txBody>
      </p:sp>
      <p:pic>
        <p:nvPicPr>
          <p:cNvPr id="10" name="Bild 9" descr="Spannmål">
            <a:extLst>
              <a:ext uri="{FF2B5EF4-FFF2-40B4-BE49-F238E27FC236}">
                <a16:creationId xmlns:a16="http://schemas.microsoft.com/office/drawing/2014/main" id="{CCD6A7BB-E1DF-4BF5-9174-CA4C9DA3E0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71800"/>
            <a:ext cx="914400" cy="914400"/>
          </a:xfrm>
          <a:prstGeom prst="rect">
            <a:avLst/>
          </a:prstGeom>
        </p:spPr>
      </p:pic>
    </p:spTree>
    <p:extLst>
      <p:ext uri="{BB962C8B-B14F-4D97-AF65-F5344CB8AC3E}">
        <p14:creationId xmlns:p14="http://schemas.microsoft.com/office/powerpoint/2010/main" val="41507300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103</Words>
  <Application>Microsoft Office PowerPoint</Application>
  <PresentationFormat>Bredbild</PresentationFormat>
  <Paragraphs>13</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Office-tema</vt:lpstr>
      <vt:lpstr>Höststädning</vt:lpstr>
      <vt:lpstr>Höststädning  27/9 kl: 10:00 vid grillplatsen!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Höststädning</dc:title>
  <dc:creator>Ulla Lidh</dc:creator>
  <cp:lastModifiedBy>Ulla Lidh</cp:lastModifiedBy>
  <cp:revision>3</cp:revision>
  <cp:lastPrinted>2020-09-16T08:34:32Z</cp:lastPrinted>
  <dcterms:created xsi:type="dcterms:W3CDTF">2020-09-16T08:12:23Z</dcterms:created>
  <dcterms:modified xsi:type="dcterms:W3CDTF">2020-09-16T08:39:06Z</dcterms:modified>
</cp:coreProperties>
</file>